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5" d="100"/>
          <a:sy n="95" d="100"/>
        </p:scale>
        <p:origin x="84" y="1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AF518-89C4-4051-A495-31F9F81114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7256E7-D590-498A-808B-3227116F04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3EEF2-4EAF-4AC1-9387-E268B92CA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6242C-FE3E-46E2-A3F3-B1D797511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626E4-3615-4D38-91F5-1A2FD522C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68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4A042-BFD7-4BAA-A6D1-C108F2193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08B9C4-2DD8-49E3-B531-4B3D85E281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862E1-3580-4813-8647-54F0D332C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FEBF9-F110-4577-87D7-BEA2662C7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B9B95-863A-41B2-9656-F5DB5E4B9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27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94ACF3-E134-4EB4-8F01-3BBEBC7C1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1E3E20-7DF2-4E67-8B02-CE292D7DC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48CD6-8EED-48DC-AA0B-D5AB5CEE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59FCE-5273-45C9-911C-C444698D5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FF803-0A50-47D6-BB58-576433789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68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1E69D-D568-460F-A6D7-F3123E6EF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37225-7939-4D3E-B7D2-E2358789D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AB764-545D-4001-BBE7-CAE9BE3CC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7D58B-CBC2-475C-933E-3DD010BC8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DF9A6-3785-47F4-BE57-8D1DC549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05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82C3D-9BE8-4171-9328-EB986DDE5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88342-52E1-42E8-9CF9-232FE3E9B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CF30A-8951-4036-9654-E5C8092C9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5A6E3-B664-4178-B823-3D453F6CA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129FA-8ADD-4D4F-B6B6-162D0AAD9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76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0DFCA-2685-41FA-BE5E-E851E2F0B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6341B-6949-4953-A997-533650FF82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93411-4F16-4CE1-9A1A-68F53716E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F8762-8C8B-4AA4-B937-1C219F79C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302E6-2182-4E25-93EC-84B57F7CF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C431B-5AE1-4999-8ED0-6D3A3ECCF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643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F3A48-8B28-46AB-A987-717C581CD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BC9A2-632D-48A4-8A72-53F6F9869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105E1F-D6AA-4467-AB43-9EEBF6695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087D7-E8FD-4D96-9908-4277F0D660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08098D-C0F1-428E-9F17-964EEBE35A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0667C5-5471-412C-8BE0-8B8EB9706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7D5F5A-E93F-4B7D-B5F3-4269A0C28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F3D193-1EE6-4D55-AB1F-AA5A221EB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99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41F1B-0478-401B-96F0-B5936E46A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8849CB-FF29-48C6-85E6-60CCFD667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0A6651-4046-401B-8D10-48406B0DC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7B9916-D912-4CA2-B87E-FD412334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53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CBB560-10D2-4B0B-B7FD-549C49C23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42368E-B125-4F8C-8E9A-C3F0112DA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F9104-332A-4B10-8549-0E3ADA0A0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79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14210-80C4-4AED-8042-45C406E8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CC398-A34E-4165-B243-B08087376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CBE1FF-E441-4210-BA1E-6DB54907E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58095-F90E-47BB-8562-4A7E299DB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DD06E-36DB-4CE9-A668-14E2B7898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14974-A56C-4E45-BDDE-0F04FD9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49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F6460-FC3F-43A4-A62F-17469A3F3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6F8832-9CF5-4C0D-8087-7CDE095ED2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43713-B32B-4F0E-90AA-AB6F6E0E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24C31-D190-4DFE-9D37-5988A4C9F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F407A5-3130-4F3A-8087-8537E311F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9A84E-DD12-46C0-BC15-B0B7A1BE2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853B03-3183-4FDF-BD9D-D53CD658B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F255F-FFD1-4C6B-AB10-053D59A73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F9AD9-E1E0-4157-8B65-5F093EF25F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304B5-AAEB-473F-B1E6-78547625E41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5A241-2A4E-49B7-9E4E-3A219AACCD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D7401-E9FF-40B7-8504-E3626B8D28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DFAF4-0F54-4180-9C63-97CFBD5D7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14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aterfalls">
            <a:hlinkClick r:id="" action="ppaction://media"/>
            <a:extLst>
              <a:ext uri="{FF2B5EF4-FFF2-40B4-BE49-F238E27FC236}">
                <a16:creationId xmlns:a16="http://schemas.microsoft.com/office/drawing/2014/main" id="{7C394377-4E3F-4ADE-970A-71BC6B04FA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8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0D5E79-BF9F-4F14-995C-0CE67E78BE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waterfalls">
            <a:hlinkClick r:id="" action="ppaction://media"/>
            <a:extLst>
              <a:ext uri="{FF2B5EF4-FFF2-40B4-BE49-F238E27FC236}">
                <a16:creationId xmlns:a16="http://schemas.microsoft.com/office/drawing/2014/main" id="{2602F95A-30E6-4F36-8AA2-D7FEC908CFC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7093.3333"/>
                </p14:media>
              </p:ext>
            </p:extLst>
          </p:nvPr>
        </p:nvPicPr>
        <p:blipFill rotWithShape="1">
          <a:blip r:embed="rId5"/>
          <a:srcRect t="83809"/>
          <a:stretch>
            <a:fillRect/>
          </a:stretch>
        </p:blipFill>
        <p:spPr>
          <a:xfrm>
            <a:off x="0" y="5747656"/>
            <a:ext cx="12192000" cy="111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0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3FB46D-3427-447E-B658-02D93F6DD2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waterfalls">
            <a:hlinkClick r:id="" action="ppaction://media"/>
            <a:extLst>
              <a:ext uri="{FF2B5EF4-FFF2-40B4-BE49-F238E27FC236}">
                <a16:creationId xmlns:a16="http://schemas.microsoft.com/office/drawing/2014/main" id="{07179640-F7AB-44A5-86C1-C272316FFFF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7370.3333"/>
                </p14:media>
              </p:ext>
            </p:extLst>
          </p:nvPr>
        </p:nvPicPr>
        <p:blipFill rotWithShape="1">
          <a:blip r:embed="rId5"/>
          <a:srcRect b="16483"/>
          <a:stretch/>
        </p:blipFill>
        <p:spPr>
          <a:xfrm>
            <a:off x="0" y="0"/>
            <a:ext cx="12192000" cy="572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8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3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Caleb Borwick</dc:creator>
  <cp:lastModifiedBy>Caleb Borwick</cp:lastModifiedBy>
  <cp:revision>3</cp:revision>
  <dcterms:created xsi:type="dcterms:W3CDTF">2020-11-11T20:16:04Z</dcterms:created>
  <dcterms:modified xsi:type="dcterms:W3CDTF">2020-11-11T20:23:47Z</dcterms:modified>
</cp:coreProperties>
</file>

<file path=docProps/thumbnail.jpeg>
</file>